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9F6113-30B8-4E42-9A34-49752FCD600E}">
  <a:tblStyle styleId="{949F6113-30B8-4E42-9A34-49752FCD60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704f238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704f238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77896ad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77896ad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77896ad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77896ad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77896ad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77896ad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77896ad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77896ad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77896ad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77896ad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77896ad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77896ad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77896ade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77896ade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77896ade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77896ade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77896ade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77896ade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77896ade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77896ade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77896ade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a77896ade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77896ade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77896ade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77896ade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77896ade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77896ade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77896ade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77896ade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77896ade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77896ade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77896ade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eb4dc183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eb4dc183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dd27458c5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dd27458c5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704f238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704f238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704f238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704f238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ed990e6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ed990e6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704f2383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704f238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704f2383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704f2383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ed990e6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ed990e6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77400" y="1403200"/>
            <a:ext cx="55944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Spring Framework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572000" y="2282550"/>
            <a:ext cx="3986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Beans Lifecycle and Annotations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3101773"/>
            <a:ext cx="1825400" cy="18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Bean Lifecycle Methods</a:t>
            </a:r>
            <a:endParaRPr b="1"/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1297500" y="1307850"/>
            <a:ext cx="72603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You can add custom code during bean initialization</a:t>
            </a:r>
            <a:endParaRPr b="1"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Calling custom business logic methods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Setting up handles to resources (db, sockets, file etc)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900"/>
              <a:t>You can add custom code during bean destruction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Calling custom business logic method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Clean up handles to resources (db, sockets, files etc)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Development Process</a:t>
            </a:r>
            <a:endParaRPr b="1"/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Define your methods for init and destroy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Configure the method names in Spring config file</a:t>
            </a:r>
            <a:endParaRPr sz="2500"/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Init: method configuration</a:t>
            </a:r>
            <a:endParaRPr b="1"/>
          </a:p>
        </p:txBody>
      </p:sp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5" y="3030427"/>
            <a:ext cx="8472449" cy="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5" y="1401653"/>
            <a:ext cx="8472449" cy="142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destroy</a:t>
            </a:r>
            <a:r>
              <a:rPr b="1" lang="en-GB"/>
              <a:t>: method configuration</a:t>
            </a:r>
            <a:endParaRPr b="1"/>
          </a:p>
        </p:txBody>
      </p:sp>
      <p:sp>
        <p:nvSpPr>
          <p:cNvPr id="324" name="Google Shape;3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460250"/>
            <a:ext cx="87439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8575"/>
            <a:ext cx="8839201" cy="87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Important Notes</a:t>
            </a:r>
            <a:endParaRPr b="1"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1297500" y="1307850"/>
            <a:ext cx="7038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/>
              <a:t>If both the init and destroy methods inside the same class you can make the configurations like this:</a:t>
            </a:r>
            <a:endParaRPr sz="2300"/>
          </a:p>
        </p:txBody>
      </p:sp>
      <p:sp>
        <p:nvSpPr>
          <p:cNvPr id="333" name="Google Shape;3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650"/>
            <a:ext cx="8839201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1224525" y="3262800"/>
            <a:ext cx="7038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/>
              <a:t>The destroy method won’t be called without shutting down the container like this:</a:t>
            </a:r>
            <a:endParaRPr sz="2300"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825" y="4266900"/>
            <a:ext cx="4964897" cy="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Spring Configurations Types</a:t>
            </a:r>
            <a:endParaRPr b="1"/>
          </a:p>
        </p:txBody>
      </p:sp>
      <p:sp>
        <p:nvSpPr>
          <p:cNvPr id="342" name="Google Shape;342;p31"/>
          <p:cNvSpPr txBox="1"/>
          <p:nvPr>
            <p:ph idx="1" type="body"/>
          </p:nvPr>
        </p:nvSpPr>
        <p:spPr>
          <a:xfrm>
            <a:off x="661825" y="1567550"/>
            <a:ext cx="800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XML configuration file (legacy, but most legacy apps still use this)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Java Annotations (modern)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Java Source Code (modern)</a:t>
            </a:r>
            <a:endParaRPr sz="2000"/>
          </a:p>
        </p:txBody>
      </p:sp>
      <p:sp>
        <p:nvSpPr>
          <p:cNvPr id="343" name="Google Shape;3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From XML to </a:t>
            </a:r>
            <a:r>
              <a:rPr b="1" lang="en-GB"/>
              <a:t>Java Annotations (modern)</a:t>
            </a:r>
            <a:endParaRPr b="1"/>
          </a:p>
        </p:txBody>
      </p:sp>
      <p:sp>
        <p:nvSpPr>
          <p:cNvPr id="349" name="Google Shape;3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0" name="Google Shape;3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50" y="396475"/>
            <a:ext cx="3428350" cy="217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Why Spring Configuration with Annotations?</a:t>
            </a:r>
            <a:endParaRPr b="1"/>
          </a:p>
        </p:txBody>
      </p:sp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XML configuration can be verbose and long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Configure your Spring beans with Annotations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Annotations minimizes the XML configuration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Component Scanning instead of bean register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Dependency Injection without XML config (@Autowired)</a:t>
            </a:r>
            <a:endParaRPr sz="1900"/>
          </a:p>
        </p:txBody>
      </p:sp>
      <p:sp>
        <p:nvSpPr>
          <p:cNvPr id="357" name="Google Shape;35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Spring Works with annotations ?</a:t>
            </a:r>
            <a:endParaRPr b="1"/>
          </a:p>
        </p:txBody>
      </p:sp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1297500" y="1567550"/>
            <a:ext cx="754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Spring Container will scan your Java classes for special annotations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Automatically register the beans in the Spring container</a:t>
            </a:r>
            <a:endParaRPr sz="2300"/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Old Style of Defining Beans (XML)</a:t>
            </a:r>
            <a:endParaRPr b="1"/>
          </a:p>
        </p:txBody>
      </p:sp>
      <p:sp>
        <p:nvSpPr>
          <p:cNvPr id="370" name="Google Shape;3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25" y="1307850"/>
            <a:ext cx="44958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" y="2523575"/>
            <a:ext cx="85820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2837" y="1437066"/>
            <a:ext cx="9144000" cy="226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86450" y="2145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395925" y="779175"/>
            <a:ext cx="6105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 Scopes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the Singleton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Scopes types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Change the Scope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 Lifecycle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 process for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 Lifecycle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minutes Break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Spring Configurations Types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XML to Java Annotations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Configurations with annotations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Beans Configurations using Annotations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Beans Default ID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New </a:t>
            </a:r>
            <a:r>
              <a:rPr b="1" lang="en-GB"/>
              <a:t>Style of Defining Beans (Annotations)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 Enable component scanning in Spring config file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Add the @Component Annotation to your Java classes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Retrieve bean from Spring container</a:t>
            </a:r>
            <a:endParaRPr sz="2200"/>
          </a:p>
        </p:txBody>
      </p:sp>
      <p:sp>
        <p:nvSpPr>
          <p:cNvPr id="380" name="Google Shape;3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1- Enable component scanning in Spring config file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6" name="Google Shape;38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63" y="2163775"/>
            <a:ext cx="85248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2- Add the @Component Annotation to your Java classes</a:t>
            </a:r>
            <a:endParaRPr b="1"/>
          </a:p>
        </p:txBody>
      </p:sp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444625"/>
            <a:ext cx="86106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3- Retrieve bean from Spring container</a:t>
            </a:r>
            <a:endParaRPr b="1"/>
          </a:p>
        </p:txBody>
      </p:sp>
      <p:sp>
        <p:nvSpPr>
          <p:cNvPr id="400" name="Google Shape;40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8" cy="254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Default Bean ID</a:t>
            </a:r>
            <a:endParaRPr b="1"/>
          </a:p>
        </p:txBody>
      </p:sp>
      <p:sp>
        <p:nvSpPr>
          <p:cNvPr id="407" name="Google Shape;407;p40"/>
          <p:cNvSpPr txBox="1"/>
          <p:nvPr>
            <p:ph idx="1" type="body"/>
          </p:nvPr>
        </p:nvSpPr>
        <p:spPr>
          <a:xfrm>
            <a:off x="1297500" y="1567550"/>
            <a:ext cx="7038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Spring also support default bean ID. so , we can get rid of specifying an ID for each bean.</a:t>
            </a:r>
            <a:endParaRPr sz="2500"/>
          </a:p>
        </p:txBody>
      </p:sp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1083950" y="2831350"/>
            <a:ext cx="2126100" cy="1004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Class Name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Lato"/>
                <a:ea typeface="Lato"/>
                <a:cs typeface="Lato"/>
                <a:sym typeface="Lato"/>
              </a:rPr>
              <a:t>CircleShape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679150" y="3152800"/>
            <a:ext cx="1688400" cy="5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5676325" y="2831350"/>
            <a:ext cx="2126100" cy="100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Default Bean ID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Lato"/>
                <a:ea typeface="Lato"/>
                <a:cs typeface="Lato"/>
                <a:sym typeface="Lato"/>
              </a:rPr>
              <a:t>circleShape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896325" y="4215900"/>
            <a:ext cx="7285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you can see , make the first letter </a:t>
            </a:r>
            <a:r>
              <a:rPr b="1"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LOWER-CASE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Default Bean ID (cont)</a:t>
            </a:r>
            <a:endParaRPr b="1"/>
          </a:p>
        </p:txBody>
      </p:sp>
      <p:sp>
        <p:nvSpPr>
          <p:cNvPr id="418" name="Google Shape;4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88" y="2109500"/>
            <a:ext cx="8167659" cy="262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88" y="1157403"/>
            <a:ext cx="6640934" cy="59793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/>
          <p:nvPr/>
        </p:nvSpPr>
        <p:spPr>
          <a:xfrm rot="3821483">
            <a:off x="3697731" y="1181549"/>
            <a:ext cx="209835" cy="161240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Questions ?</a:t>
            </a:r>
            <a:endParaRPr b="1"/>
          </a:p>
        </p:txBody>
      </p:sp>
      <p:sp>
        <p:nvSpPr>
          <p:cNvPr id="427" name="Google Shape;4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1885725" y="19974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THANK YOU </a:t>
            </a:r>
            <a:endParaRPr b="1" sz="3400"/>
          </a:p>
        </p:txBody>
      </p:sp>
      <p:sp>
        <p:nvSpPr>
          <p:cNvPr id="433" name="Google Shape;4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Bean Scopes</a:t>
            </a:r>
            <a:endParaRPr b="1" sz="3000"/>
          </a:p>
        </p:txBody>
      </p:sp>
      <p:sp>
        <p:nvSpPr>
          <p:cNvPr id="245" name="Google Shape;245;p19"/>
          <p:cNvSpPr txBox="1"/>
          <p:nvPr/>
        </p:nvSpPr>
        <p:spPr>
          <a:xfrm>
            <a:off x="354525" y="1339271"/>
            <a:ext cx="81180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Scope refers to: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lifecycle of a bean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long does the bean live?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many instances are created?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is the bean shared?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458600" y="4090825"/>
            <a:ext cx="8238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 , What is the Default 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25" y="326750"/>
            <a:ext cx="84677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3" y="1645751"/>
            <a:ext cx="8691449" cy="185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888" y="3578488"/>
            <a:ext cx="86963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934" y="741050"/>
            <a:ext cx="3811185" cy="36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a Singleton?</a:t>
            </a:r>
            <a:endParaRPr b="1"/>
          </a:p>
        </p:txBody>
      </p:sp>
      <p:sp>
        <p:nvSpPr>
          <p:cNvPr id="256" name="Google Shape;2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Spring Container creates only one instance of the bean, by default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 is cached in memory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All requests for the bean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will return a SHARED reference to the SAME bean</a:t>
            </a:r>
            <a:endParaRPr sz="2300"/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799" y="1053649"/>
            <a:ext cx="4888800" cy="3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50" y="1673925"/>
            <a:ext cx="7681375" cy="31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6" y="136750"/>
            <a:ext cx="3629000" cy="13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451" y="136750"/>
            <a:ext cx="11525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322350" y="211100"/>
            <a:ext cx="70389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Scope types</a:t>
            </a:r>
            <a:endParaRPr b="1" sz="3900"/>
          </a:p>
        </p:txBody>
      </p:sp>
      <p:sp>
        <p:nvSpPr>
          <p:cNvPr id="272" name="Google Shape;27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73" name="Google Shape;273;p22"/>
          <p:cNvGraphicFramePr/>
          <p:nvPr/>
        </p:nvGraphicFramePr>
        <p:xfrm>
          <a:off x="1222300" y="112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{949F6113-30B8-4E42-9A34-49752FCD600E}</a:tableStyleId>
              </a:tblPr>
              <a:tblGrid>
                <a:gridCol w="2575900"/>
                <a:gridCol w="4663100"/>
              </a:tblGrid>
              <a:tr h="4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Scope 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Description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singleton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Create a single shared instance of the bean. Default scope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prototype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Creates a new bean instance for each container request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request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Scoped to an HTTP web request. Only used for web apps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Scoped to an HTTP web session. Only used for web apps.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global-session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Scoped to a global HTTP web session. Only used for web apps.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to change the Scope</a:t>
            </a:r>
            <a:endParaRPr b="1"/>
          </a:p>
        </p:txBody>
      </p:sp>
      <p:sp>
        <p:nvSpPr>
          <p:cNvPr id="279" name="Google Shape;2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2009775"/>
            <a:ext cx="76676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15463"/>
            <a:ext cx="8839202" cy="194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488" y="4056702"/>
            <a:ext cx="66008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Code Example for Prototype Scope</a:t>
            </a:r>
            <a:endParaRPr b="1"/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313" y="961900"/>
            <a:ext cx="7153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/>
              <a:t>Bean Lifecycle</a:t>
            </a:r>
            <a:endParaRPr b="1" sz="2700"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50" y="1307850"/>
            <a:ext cx="76390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